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fde7cfb59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fde7cfb59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de7cfb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de7cfb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8dcd6e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8dcd6e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8dcd6e7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8dcd6e7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dcd6e7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8dcd6e7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8dcd6e7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8dcd6e7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dcd6e7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8dcd6e7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8dcd6e7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8dcd6e7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46fa654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46fa654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deab9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fdeab9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cpartpicker.com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42180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PC Planner	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Gustavo Cisneros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CECS 491A Spring 2020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975" y="308850"/>
            <a:ext cx="3568099" cy="200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75" y="2683875"/>
            <a:ext cx="3568101" cy="20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Frame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79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Hoping that everything can be planned and made within a 2-semester period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Half (491A)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Planning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new technologies/languages/frameworks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Planning how the UI should look/appear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Planning how the database should be structured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APIs/Web scraping technologies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half (491B)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Developing the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Integrating APIs/frameworks into the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Developing each feature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932950" y="2182350"/>
            <a:ext cx="3278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to Solve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&amp; building PC parts rather than buying a prebuilt PC can be intimidating for people completely unfamiliar with computers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Computers have different working parts that all come together to form a complete functioning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tech-literate people know what/how individual components function and what to buy, there is a larger number of people that have absolutely no clue what each part of a computer does, let alone how to put all the pieces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person new to PC building wants to build a new system, they might want to set a particular budget based on their needs/limitations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people want to make a computer simply for work-related purposes, others want to make one for gaming, others want a 2-in-1 combo, etc.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0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	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702375"/>
            <a:ext cx="8291100" cy="4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mobile application directed towards people completely new to PC building (no prior knowledge/experience whatsoever)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would provide methods of searching for different parts for each component category and add it to the list of parts for a complete build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application would also be informative, explaining to newcomers in layman’s terms what each part does and how each part contributes to your needs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Ex: want to game? Look for a substantial GPU. need lots of browser tabs open at once? More RAM is preferrable, etc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</a:t>
            </a:r>
            <a:r>
              <a:rPr lang="en" sz="1600"/>
              <a:t>ould keep track of the cost of all parts &amp; manage a user’s budget, letting users know if they went over their budget and adjust their build accordingly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Parts might be recommended within specific price ranges/tiers to help stay within a budget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Users can create accounts where they can log in, make seperate profiles for potential PC builds, and save them for future reference.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 of the 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1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PC building website already exists and is used by PC building enthusiasts: PCPartPicker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https://pcpartpicker.com/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The website uses some kind of web scraper/API to pull PC parts from major retailers and get their prices, info, calculates total price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Main difference: PCPartPicker is not exactly beginner friendly: 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does not explain which parts you should choose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Does not explain what each part does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does not recommend parts based on budget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no mobile version available (their mobile site is the same as their desktop site which is inadequate for mobile use)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Unique features: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Mobile version with an intuitive and simple to use UI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Informative pages to help users understand what each component does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Recommend parts based on budget or personal needs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Search for specific parts and compare prices from different retailers</a:t>
            </a:r>
            <a:endParaRPr sz="15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300" y="47225"/>
            <a:ext cx="1105250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Real needs: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PC building is a growing hobby, especially during COVID-19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More people are looking into building a computer, but do not have an application to help them in a streamlined and intuitive fashion 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PCPartPicker can be very confusing for some newcomers (speaking from personal experience helping others build computers) because it only gives you a list of parts but not what they do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It </a:t>
            </a:r>
            <a:r>
              <a:rPr lang="en" sz="1100"/>
              <a:t>doesn't</a:t>
            </a:r>
            <a:r>
              <a:rPr lang="en" sz="1100"/>
              <a:t> recommend parts based on a user’s needs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Job Opportunity Benefits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Learning how to integrate different API’s into a big project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Learning how to build webapps using JavaScript and development frameworks (React Native, AngularJS, etc.)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Building intuitive and well-designed UI centered around mobile use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Learning how to use a database to store and retrieve PC component info (SQL)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JS and SQL are two of the most in-demand languages employers seek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Current Trends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JavaScript is highly popular and in high demand, and is projected to remain in high demand for years to come</a:t>
            </a:r>
            <a:endParaRPr sz="11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69" y="123894"/>
            <a:ext cx="1028575" cy="10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275" y="228538"/>
            <a:ext cx="1092399" cy="8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4700" y="156575"/>
            <a:ext cx="1455537" cy="10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Type	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627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project would take form in some kind of mobile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in web-app form would be </a:t>
            </a:r>
            <a:r>
              <a:rPr lang="en"/>
              <a:t>preferable</a:t>
            </a:r>
            <a:r>
              <a:rPr lang="en"/>
              <a:t>, since it would be available to a much wider </a:t>
            </a:r>
            <a:r>
              <a:rPr lang="en"/>
              <a:t>user base</a:t>
            </a:r>
            <a:r>
              <a:rPr lang="en"/>
              <a:t> and be easier for people to access without much or any 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app would likely use languages that are best for mobile web-apps JavaScript, React Native, HTML, etc.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600" y="196573"/>
            <a:ext cx="2447700" cy="13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399" y="2414228"/>
            <a:ext cx="2132100" cy="143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Hurdles	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32350"/>
            <a:ext cx="83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Largest technical challenge is searching for current PC parts available for purchase on major retail websites (Amazon, Newegg, Best Buy, etc.)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Computer component information must be collected efficiently and accurately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Collected PC part information must be stored in some kind of structured database for effective storing and retrieving of component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Making the UI streamlined and simple enough for anyone to use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Finding the proper languages and frameworks needed to program the app to work on multiple platforms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Party Supports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65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application would be developed using JavaScript and some libraries/frameworks such as React Native, Flutter,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application would use some kind of backend database server to keep an up-to-date list of components currently available for sale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application would need to take advantage of some APIs provided by major retailers (AWS, Axesso Walmart Data Service, Best Buy API)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scrapers</a:t>
            </a:r>
            <a:r>
              <a:rPr lang="en"/>
              <a:t> might also be used in situations where a retailer does not use/provide an API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825" y="109173"/>
            <a:ext cx="3358925" cy="8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75" y="1253975"/>
            <a:ext cx="2102648" cy="11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2379" y="2851075"/>
            <a:ext cx="2220350" cy="12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Skills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knowledge (both front-end and back-end)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Familiarity with JS frameworks is also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database integration skills (MySQL, Derby,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Connecting an app to a database, designing relation schemes, writing 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experience using external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UI design skills (needed)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 using online web scrapers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Minor photoshop knowledge (for custom logos, images, designs,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GitHub experience (repos, commits/pulls, etc)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0" name="Google Shape;120;p21"/>
          <p:cNvSpPr txBox="1"/>
          <p:nvPr/>
        </p:nvSpPr>
        <p:spPr>
          <a:xfrm>
            <a:off x="1859275" y="3562875"/>
            <a:ext cx="507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Open to anyone whether they have experience or not! We are here to learn and develop skills together :)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